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67" r:id="rId3"/>
    <p:sldId id="268" r:id="rId4"/>
    <p:sldId id="269" r:id="rId5"/>
    <p:sldId id="271" r:id="rId6"/>
    <p:sldId id="266" r:id="rId7"/>
    <p:sldId id="272" r:id="rId8"/>
    <p:sldId id="273" r:id="rId9"/>
    <p:sldId id="274" r:id="rId10"/>
    <p:sldId id="275" r:id="rId11"/>
    <p:sldId id="276" r:id="rId12"/>
    <p:sldId id="264" r:id="rId13"/>
    <p:sldId id="277" r:id="rId14"/>
    <p:sldId id="278" r:id="rId15"/>
    <p:sldId id="258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4BD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B5ABF-4789-4C35-B0FF-AE22387CE398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008BE-74B1-4135-B0A1-BA7836A8F7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13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B5ABF-4789-4C35-B0FF-AE22387CE398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008BE-74B1-4135-B0A1-BA7836A8F7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023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B5ABF-4789-4C35-B0FF-AE22387CE398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008BE-74B1-4135-B0A1-BA7836A8F7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082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B5ABF-4789-4C35-B0FF-AE22387CE398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008BE-74B1-4135-B0A1-BA7836A8F7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928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B5ABF-4789-4C35-B0FF-AE22387CE398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008BE-74B1-4135-B0A1-BA7836A8F7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111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B5ABF-4789-4C35-B0FF-AE22387CE398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008BE-74B1-4135-B0A1-BA7836A8F7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030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B5ABF-4789-4C35-B0FF-AE22387CE398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008BE-74B1-4135-B0A1-BA7836A8F7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286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B5ABF-4789-4C35-B0FF-AE22387CE398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008BE-74B1-4135-B0A1-BA7836A8F7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357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B5ABF-4789-4C35-B0FF-AE22387CE398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008BE-74B1-4135-B0A1-BA7836A8F7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171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B5ABF-4789-4C35-B0FF-AE22387CE398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008BE-74B1-4135-B0A1-BA7836A8F7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160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B5ABF-4789-4C35-B0FF-AE22387CE398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008BE-74B1-4135-B0A1-BA7836A8F7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4304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B5ABF-4789-4C35-B0FF-AE22387CE398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008BE-74B1-4135-B0A1-BA7836A8F7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07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692696"/>
            <a:ext cx="9144000" cy="2448272"/>
          </a:xfrm>
          <a:solidFill>
            <a:schemeClr val="tx2">
              <a:lumMod val="40000"/>
              <a:lumOff val="60000"/>
              <a:alpha val="58824"/>
            </a:schemeClr>
          </a:solidFill>
        </p:spPr>
        <p:txBody>
          <a:bodyPr>
            <a:normAutofit/>
          </a:bodyPr>
          <a:lstStyle/>
          <a:p>
            <a:r>
              <a:rPr lang="ru-RU" sz="4000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Создание интерактивной 3</a:t>
            </a:r>
            <a:r>
              <a:rPr lang="en-US" sz="4000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</a:t>
            </a:r>
            <a:r>
              <a:rPr lang="ru-RU" sz="4000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-модели </a:t>
            </a:r>
            <a:r>
              <a:rPr lang="ru-RU" sz="4000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ru-RU" sz="4000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ru-RU" sz="4000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Парка </a:t>
            </a:r>
            <a:r>
              <a:rPr lang="ru-RU" sz="4000" b="1" i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Победы с</a:t>
            </a:r>
            <a:r>
              <a:rPr lang="ru-RU" sz="4000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 Дульдурги </a:t>
            </a:r>
            <a:endParaRPr lang="ru-RU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24369" y="3306467"/>
            <a:ext cx="4716016" cy="1152128"/>
          </a:xfrm>
        </p:spPr>
        <p:txBody>
          <a:bodyPr>
            <a:normAutofit fontScale="55000" lnSpcReduction="2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Авторы работы: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Студенты группы АСУб-23-1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Маевский Никита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Кравец </a:t>
            </a:r>
            <a:r>
              <a:rPr lang="ru-RU" dirty="0">
                <a:solidFill>
                  <a:schemeClr val="bg1"/>
                </a:solidFill>
              </a:rPr>
              <a:t>А</a:t>
            </a:r>
            <a:r>
              <a:rPr lang="ru-RU" dirty="0" smtClean="0">
                <a:solidFill>
                  <a:schemeClr val="bg1"/>
                </a:solidFill>
              </a:rPr>
              <a:t>лександр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1" name="Picture 3" descr="C:\!Школа\proekt\Screenshot_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08" y="4579946"/>
            <a:ext cx="5328592" cy="21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!Школа\proekt\Screenshot_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65"/>
          <a:stretch/>
        </p:blipFill>
        <p:spPr bwMode="auto">
          <a:xfrm>
            <a:off x="-2704" y="4581128"/>
            <a:ext cx="4429924" cy="21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98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28670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2867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5286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755576" y="116632"/>
            <a:ext cx="7776864" cy="6624736"/>
            <a:chOff x="0" y="457200"/>
            <a:chExt cx="5943600" cy="4819650"/>
          </a:xfrm>
        </p:grpSpPr>
        <p:pic>
          <p:nvPicPr>
            <p:cNvPr id="12290" name="Рисунок 10" descr="Screenshot_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57200"/>
              <a:ext cx="5943600" cy="24098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89" name="Рисунок 7" descr="Screenshot_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867025"/>
              <a:ext cx="5943600" cy="24098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2867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5276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6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28670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2867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5286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2867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5276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3314" name="Picture 2" descr="Screenshot_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69752"/>
            <a:ext cx="8587442" cy="35115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/>
          <p:cNvPicPr/>
          <p:nvPr/>
        </p:nvPicPr>
        <p:blipFill>
          <a:blip r:embed="rId3"/>
          <a:stretch>
            <a:fillRect/>
          </a:stretch>
        </p:blipFill>
        <p:spPr>
          <a:xfrm>
            <a:off x="6444208" y="260648"/>
            <a:ext cx="2276173" cy="227617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6350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5576" y="32358"/>
            <a:ext cx="7776864" cy="6825641"/>
            <a:chOff x="1587177" y="1581269"/>
            <a:chExt cx="5946775" cy="5125085"/>
          </a:xfrm>
        </p:grpSpPr>
        <p:pic>
          <p:nvPicPr>
            <p:cNvPr id="3" name="Рисунок 2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587177" y="1581269"/>
              <a:ext cx="5946775" cy="2423795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4" name="Рисунок 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587177" y="4005064"/>
              <a:ext cx="5946775" cy="270129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8739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Рисунок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4429"/>
            <a:ext cx="3709738" cy="6229269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1" name="Рисунок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677842"/>
            <a:ext cx="4464620" cy="319131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295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181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17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295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6181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2"/>
          <a:stretch>
            <a:fillRect/>
          </a:stretch>
        </p:blipFill>
        <p:spPr>
          <a:xfrm>
            <a:off x="899592" y="188640"/>
            <a:ext cx="7344816" cy="653418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176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899592" y="188640"/>
            <a:ext cx="7488832" cy="6480720"/>
            <a:chOff x="1403648" y="822121"/>
            <a:chExt cx="6923288" cy="5947221"/>
          </a:xfrm>
        </p:grpSpPr>
        <p:pic>
          <p:nvPicPr>
            <p:cNvPr id="7" name="Рисунок 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403648" y="822121"/>
              <a:ext cx="6923288" cy="2977349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8" name="Рисунок 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403648" y="3799470"/>
              <a:ext cx="6923288" cy="2969872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1766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oc300252427_6595069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4"/>
            <a:ext cx="8815330" cy="4968552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5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107504" y="1412776"/>
            <a:ext cx="8928992" cy="4032448"/>
            <a:chOff x="352102" y="1902308"/>
            <a:chExt cx="8386836" cy="3618526"/>
          </a:xfrm>
        </p:grpSpPr>
        <p:pic>
          <p:nvPicPr>
            <p:cNvPr id="6146" name="Picture 2" descr="d3QrJvXyGP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02" y="1902308"/>
              <a:ext cx="2718395" cy="3618526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Рисунок 5" descr="C:\Users\sword\AppData\Local\Microsoft\Windows\INetCache\Content.Word\WHuAGKrG3Qg.jp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938" y="1902308"/>
              <a:ext cx="2718395" cy="3617626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</p:pic>
        <p:pic>
          <p:nvPicPr>
            <p:cNvPr id="7" name="Рисунок 6" descr="C:\Users\sword\AppData\Local\Microsoft\Windows\INetCache\Content.Word\IBsGu2p9Tno.jpg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643" y="1902308"/>
              <a:ext cx="2719295" cy="3617625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0627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C:\Users\sword\AppData\Local\Microsoft\Windows\INetCache\Content.Word\MkW0pSxQFlM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412776"/>
            <a:ext cx="2914015" cy="219075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</p:pic>
      <p:pic>
        <p:nvPicPr>
          <p:cNvPr id="7170" name="Picture 2" descr="fbhkWZdAl9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9" y="1412776"/>
            <a:ext cx="2914650" cy="2190750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ITTGYisXGq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461" y="3693815"/>
            <a:ext cx="2914650" cy="2190750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3Q6r1SAHj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4" y="3696072"/>
            <a:ext cx="2914650" cy="2190750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 descr="C:\Users\sword\AppData\Local\Microsoft\Windows\INetCache\Content.Word\uRXt-hwe124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006" y="1412776"/>
            <a:ext cx="2914015" cy="219075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</p:pic>
      <p:pic>
        <p:nvPicPr>
          <p:cNvPr id="7173" name="Picture 5" descr="QaJIWLArh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71" y="3693840"/>
            <a:ext cx="2914650" cy="2190750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33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680" y="440164"/>
            <a:ext cx="6084664" cy="2475011"/>
          </a:xfrm>
          <a:prstGeom prst="rect">
            <a:avLst/>
          </a:prstGeom>
          <a:ln w="57150">
            <a:solidFill>
              <a:srgbClr val="FFFFFF"/>
            </a:solidFill>
          </a:ln>
        </p:spPr>
      </p:pic>
      <p:sp>
        <p:nvSpPr>
          <p:cNvPr id="3" name="Прямоугольник 2"/>
          <p:cNvSpPr/>
          <p:nvPr/>
        </p:nvSpPr>
        <p:spPr>
          <a:xfrm>
            <a:off x="467544" y="1412776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Blender</a:t>
            </a:r>
            <a:endParaRPr lang="ru-RU" b="1" i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14544" y="4653136"/>
            <a:ext cx="1477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Godot Engine</a:t>
            </a:r>
            <a:endParaRPr lang="ru-RU" b="1" i="1" dirty="0">
              <a:solidFill>
                <a:schemeClr val="bg1"/>
              </a:solidFill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691680" y="3799607"/>
            <a:ext cx="6084664" cy="2445721"/>
          </a:xfrm>
          <a:prstGeom prst="rect">
            <a:avLst/>
          </a:prstGeom>
          <a:ln w="57150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36947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C:\Users\sword\AppData\Local\Microsoft\Windows\INetCache\Content.Word\scr_fonar1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5" r="53529"/>
          <a:stretch/>
        </p:blipFill>
        <p:spPr bwMode="auto">
          <a:xfrm>
            <a:off x="2627784" y="188640"/>
            <a:ext cx="3960440" cy="6408712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51267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899592" y="116632"/>
            <a:ext cx="7056784" cy="6336704"/>
            <a:chOff x="1547664" y="1268760"/>
            <a:chExt cx="5943600" cy="4786312"/>
          </a:xfrm>
        </p:grpSpPr>
        <p:pic>
          <p:nvPicPr>
            <p:cNvPr id="8194" name="Рисунок 13" descr="Screenshot_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1268760"/>
              <a:ext cx="5943600" cy="2409825"/>
            </a:xfrm>
            <a:prstGeom prst="rect">
              <a:avLst/>
            </a:prstGeom>
            <a:noFill/>
            <a:ln w="12700">
              <a:solidFill>
                <a:srgbClr val="FFFF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3" name="Picture 1" descr="scrt_memorial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3645247"/>
              <a:ext cx="5934075" cy="2409825"/>
            </a:xfrm>
            <a:prstGeom prst="rect">
              <a:avLst/>
            </a:prstGeom>
            <a:noFill/>
            <a:ln w="12700">
              <a:solidFill>
                <a:srgbClr val="FFFF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28670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55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28670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4" name="Группа 3"/>
          <p:cNvGrpSpPr/>
          <p:nvPr/>
        </p:nvGrpSpPr>
        <p:grpSpPr>
          <a:xfrm>
            <a:off x="755576" y="116632"/>
            <a:ext cx="7632848" cy="6624736"/>
            <a:chOff x="842561" y="1706344"/>
            <a:chExt cx="5937885" cy="4822190"/>
          </a:xfrm>
        </p:grpSpPr>
        <p:pic>
          <p:nvPicPr>
            <p:cNvPr id="8" name="Рисунок 7" descr="C:\Users\sword\AppData\Local\Microsoft\Windows\INetCache\Content.Word\Screenshot_10.png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61" y="1706344"/>
              <a:ext cx="5937885" cy="241046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</p:pic>
        <p:pic>
          <p:nvPicPr>
            <p:cNvPr id="9" name="Рисунок 8" descr="C:\Users\sword\AppData\Local\Microsoft\Windows\INetCache\Content.Word\Screenshot_2.pn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61" y="4107279"/>
              <a:ext cx="5932805" cy="2421255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7000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28670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12" name="Группа 11"/>
          <p:cNvGrpSpPr/>
          <p:nvPr/>
        </p:nvGrpSpPr>
        <p:grpSpPr>
          <a:xfrm>
            <a:off x="827584" y="49934"/>
            <a:ext cx="7488832" cy="6691434"/>
            <a:chOff x="0" y="457200"/>
            <a:chExt cx="5943600" cy="4829175"/>
          </a:xfrm>
        </p:grpSpPr>
        <p:pic>
          <p:nvPicPr>
            <p:cNvPr id="10242" name="Рисунок 16" descr="Screenshot_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57200"/>
              <a:ext cx="5943600" cy="2409825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1" name="Рисунок 19" descr="Screenshot_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867025"/>
              <a:ext cx="5943600" cy="241935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2867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5286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93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</TotalTime>
  <Words>22</Words>
  <Application>Microsoft Office PowerPoint</Application>
  <PresentationFormat>Экран (4:3)</PresentationFormat>
  <Paragraphs>11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Тема Office</vt:lpstr>
      <vt:lpstr>Создание интерактивной 3D-модели  Парка Победы с. Дульдурги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интерактивной 3D-модели Парка Победы с.Дульдурги</dc:title>
  <dc:creator>Sots</dc:creator>
  <cp:lastModifiedBy>polhepeshnik</cp:lastModifiedBy>
  <cp:revision>18</cp:revision>
  <dcterms:created xsi:type="dcterms:W3CDTF">2023-05-14T09:33:42Z</dcterms:created>
  <dcterms:modified xsi:type="dcterms:W3CDTF">2023-12-14T16:47:56Z</dcterms:modified>
</cp:coreProperties>
</file>